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98" r:id="rId14"/>
    <p:sldId id="299" r:id="rId15"/>
    <p:sldId id="301" r:id="rId16"/>
    <p:sldId id="302" r:id="rId17"/>
    <p:sldId id="305" r:id="rId18"/>
    <p:sldId id="303" r:id="rId19"/>
    <p:sldId id="300" r:id="rId20"/>
    <p:sldId id="304" r:id="rId21"/>
    <p:sldId id="278" r:id="rId22"/>
    <p:sldId id="279" r:id="rId23"/>
    <p:sldId id="280" r:id="rId24"/>
    <p:sldId id="281" r:id="rId25"/>
    <p:sldId id="282" r:id="rId26"/>
    <p:sldId id="289" r:id="rId27"/>
    <p:sldId id="290" r:id="rId28"/>
    <p:sldId id="283" r:id="rId29"/>
    <p:sldId id="306" r:id="rId30"/>
    <p:sldId id="284" r:id="rId31"/>
    <p:sldId id="285" r:id="rId32"/>
    <p:sldId id="286" r:id="rId33"/>
    <p:sldId id="287" r:id="rId34"/>
    <p:sldId id="291" r:id="rId35"/>
    <p:sldId id="292" r:id="rId36"/>
    <p:sldId id="293" r:id="rId37"/>
    <p:sldId id="288" r:id="rId38"/>
    <p:sldId id="294" r:id="rId39"/>
    <p:sldId id="295" r:id="rId40"/>
    <p:sldId id="296" r:id="rId41"/>
    <p:sldId id="297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619" y="-8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23B6-E2B1-4DC7-BFBA-153E49353CB0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9AF55-2F8B-424C-B3C5-E1337CF72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30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23B6-E2B1-4DC7-BFBA-153E49353CB0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9AF55-2F8B-424C-B3C5-E1337CF72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20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23B6-E2B1-4DC7-BFBA-153E49353CB0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9AF55-2F8B-424C-B3C5-E1337CF72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207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23B6-E2B1-4DC7-BFBA-153E49353CB0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9AF55-2F8B-424C-B3C5-E1337CF72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2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23B6-E2B1-4DC7-BFBA-153E49353CB0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9AF55-2F8B-424C-B3C5-E1337CF72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29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23B6-E2B1-4DC7-BFBA-153E49353CB0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9AF55-2F8B-424C-B3C5-E1337CF72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412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23B6-E2B1-4DC7-BFBA-153E49353CB0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9AF55-2F8B-424C-B3C5-E1337CF72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616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23B6-E2B1-4DC7-BFBA-153E49353CB0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9AF55-2F8B-424C-B3C5-E1337CF72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005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23B6-E2B1-4DC7-BFBA-153E49353CB0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9AF55-2F8B-424C-B3C5-E1337CF72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29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23B6-E2B1-4DC7-BFBA-153E49353CB0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9AF55-2F8B-424C-B3C5-E1337CF72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587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23B6-E2B1-4DC7-BFBA-153E49353CB0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9AF55-2F8B-424C-B3C5-E1337CF72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329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723B6-E2B1-4DC7-BFBA-153E49353CB0}" type="datetimeFigureOut">
              <a:rPr lang="ko-KR" altLang="en-US" smtClean="0"/>
              <a:t>2016-06-07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9AF55-2F8B-424C-B3C5-E1337CF72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69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455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18207-16\AppData\Local\Temp\_AZTMP17_\프레지\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82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18207-16\AppData\Local\Temp\_AZTMP18_\프레지\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33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18207-16\AppData\Local\Temp\_AZTMP19_\프레지\1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3" t="14816" r="40476" b="75684"/>
          <a:stretch/>
        </p:blipFill>
        <p:spPr bwMode="auto">
          <a:xfrm>
            <a:off x="251520" y="260648"/>
            <a:ext cx="1814287" cy="65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07054" y="245010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(1)</a:t>
            </a:r>
            <a:endParaRPr lang="ko-KR" altLang="en-US" sz="3200" b="1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13315" name="Picture 3" descr="C:\Users\18207-16\Documents\카카오톡 받은 파일\KakaoTalk_20160606_20160289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0" t="15565" r="27444" b="13323"/>
          <a:stretch/>
        </p:blipFill>
        <p:spPr bwMode="auto">
          <a:xfrm>
            <a:off x="1475656" y="1412776"/>
            <a:ext cx="616857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8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18207-16\AppData\Local\Temp\_AZTMP19_\프레지\1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3" t="14816" r="40476" b="75684"/>
          <a:stretch/>
        </p:blipFill>
        <p:spPr bwMode="auto">
          <a:xfrm>
            <a:off x="251520" y="260648"/>
            <a:ext cx="1814287" cy="65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07054" y="245010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(2)</a:t>
            </a:r>
            <a:endParaRPr lang="ko-KR" altLang="en-US" sz="3200" b="1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4818" name="Picture 2" descr="C:\Users\18207-16\Documents\카카오톡 받은 파일\KakaoTalk_20160606_20160331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9" t="14417" r="28346" b="13836"/>
          <a:stretch/>
        </p:blipFill>
        <p:spPr bwMode="auto">
          <a:xfrm>
            <a:off x="1475656" y="1209261"/>
            <a:ext cx="6023429" cy="492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11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18207-16\AppData\Local\Temp\_AZTMP19_\프레지\1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3" t="14816" r="40476" b="75684"/>
          <a:stretch/>
        </p:blipFill>
        <p:spPr bwMode="auto">
          <a:xfrm>
            <a:off x="251520" y="260648"/>
            <a:ext cx="1814287" cy="65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07054" y="245010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(3)</a:t>
            </a:r>
            <a:endParaRPr lang="ko-KR" altLang="en-US" sz="3200" b="1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5842" name="Picture 2" descr="C:\Users\18207-16\Documents\카카오톡 받은 파일\KakaoTalk_20160606_20160372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5" t="13236" r="26368" b="12266"/>
          <a:stretch/>
        </p:blipFill>
        <p:spPr bwMode="auto">
          <a:xfrm>
            <a:off x="1403648" y="1124744"/>
            <a:ext cx="6154057" cy="51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11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18207-16\AppData\Local\Temp\_AZTMP19_\프레지\1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3" t="14816" r="40476" b="75684"/>
          <a:stretch/>
        </p:blipFill>
        <p:spPr bwMode="auto">
          <a:xfrm>
            <a:off x="251520" y="260648"/>
            <a:ext cx="1814287" cy="65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07054" y="245010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(4)</a:t>
            </a:r>
            <a:endParaRPr lang="ko-KR" altLang="en-US" sz="3200" b="1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6866" name="Picture 2" descr="C:\Users\18207-16\Documents\카카오톡 받은 파일\KakaoTalk_20160606_20160414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0" t="11650" r="25924" b="15335"/>
          <a:stretch/>
        </p:blipFill>
        <p:spPr bwMode="auto">
          <a:xfrm>
            <a:off x="1547664" y="1308043"/>
            <a:ext cx="6008914" cy="500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98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18207-16\AppData\Local\Temp\_AZTMP19_\프레지\1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3" t="14816" r="40476" b="75684"/>
          <a:stretch/>
        </p:blipFill>
        <p:spPr bwMode="auto">
          <a:xfrm>
            <a:off x="251520" y="260648"/>
            <a:ext cx="1814287" cy="65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07054" y="245010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(5)</a:t>
            </a:r>
            <a:endParaRPr lang="ko-KR" altLang="en-US" sz="3200" b="1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7890" name="Picture 2" descr="C:\Users\18207-16\Documents\카카오톡 받은 파일\KakaoTalk_20160606_20160489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9" t="14084" r="25003" b="12901"/>
          <a:stretch/>
        </p:blipFill>
        <p:spPr bwMode="auto">
          <a:xfrm>
            <a:off x="1340520" y="1268760"/>
            <a:ext cx="6429829" cy="500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98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18207-16\AppData\Local\Temp\_AZTMP19_\프레지\1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3" t="14816" r="40476" b="75684"/>
          <a:stretch/>
        </p:blipFill>
        <p:spPr bwMode="auto">
          <a:xfrm>
            <a:off x="251520" y="260648"/>
            <a:ext cx="1814287" cy="65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07054" y="245010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(6)</a:t>
            </a:r>
            <a:endParaRPr lang="ko-KR" altLang="en-US" sz="3200" b="1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1986" name="Picture 2" descr="C:\Users\18207-16\Documents\카카오톡 받은 파일\KakaoTalk_20160606_201605321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9" t="13946" r="28685" b="14943"/>
          <a:stretch/>
        </p:blipFill>
        <p:spPr bwMode="auto">
          <a:xfrm>
            <a:off x="1529071" y="1188549"/>
            <a:ext cx="6048672" cy="509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01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18207-16\AppData\Local\Temp\_AZTMP19_\프레지\1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3" t="14816" r="40476" b="75684"/>
          <a:stretch/>
        </p:blipFill>
        <p:spPr bwMode="auto">
          <a:xfrm>
            <a:off x="251520" y="260648"/>
            <a:ext cx="1814287" cy="65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07054" y="245010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(7)</a:t>
            </a:r>
            <a:endParaRPr lang="ko-KR" altLang="en-US" sz="3200" b="1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8914" name="Picture 2" descr="C:\Users\18207-16\Documents\카카오톡 받은 파일\KakaoTalk_20160606_2016057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t="13508" r="24167" b="10090"/>
          <a:stretch/>
        </p:blipFill>
        <p:spPr bwMode="auto">
          <a:xfrm>
            <a:off x="1158663" y="1194948"/>
            <a:ext cx="6618514" cy="523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98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18207-16\AppData\Local\Temp\_AZTMP19_\프레지\1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3" t="14816" r="40476" b="75684"/>
          <a:stretch/>
        </p:blipFill>
        <p:spPr bwMode="auto">
          <a:xfrm>
            <a:off x="251520" y="260648"/>
            <a:ext cx="1814287" cy="65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07054" y="245010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(8)</a:t>
            </a:r>
            <a:endParaRPr lang="ko-KR" altLang="en-US" sz="3200" b="1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9938" name="Picture 2" descr="C:\Users\18207-16\Documents\카카오톡 받은 파일\KakaoTalk_20160606_20160605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1" t="13465" r="23648" b="10979"/>
          <a:stretch/>
        </p:blipFill>
        <p:spPr bwMode="auto">
          <a:xfrm>
            <a:off x="1191501" y="1196752"/>
            <a:ext cx="6705600" cy="518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11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18207-16\AppData\Local\Temp\_AZTMP8_\프레지\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12275" r="18889" b="18519"/>
          <a:stretch/>
        </p:blipFill>
        <p:spPr bwMode="auto">
          <a:xfrm>
            <a:off x="0" y="-1"/>
            <a:ext cx="9144000" cy="688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21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18207-16\AppData\Local\Temp\_AZTMP19_\프레지\1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3" t="14816" r="40476" b="75684"/>
          <a:stretch/>
        </p:blipFill>
        <p:spPr bwMode="auto">
          <a:xfrm>
            <a:off x="251520" y="260648"/>
            <a:ext cx="1814287" cy="65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07054" y="245010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(9)</a:t>
            </a:r>
            <a:endParaRPr lang="ko-KR" altLang="en-US" sz="3200" b="1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0962" name="Picture 2" descr="C:\Users\18207-16\Documents\카카오톡 받은 파일\KakaoTalk_20160606_20160640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5" t="15692" r="25224" b="12985"/>
          <a:stretch/>
        </p:blipFill>
        <p:spPr bwMode="auto">
          <a:xfrm>
            <a:off x="1331640" y="1196752"/>
            <a:ext cx="6236367" cy="489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45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18207-16\Documents\카카오톡 받은 파일\KakaoTalk_20160606_2033534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6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:\Users\18207-16\AppData\Local\Temp\_AZTMP24_\프레지\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8532440" cy="610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18207-16\AppData\Local\Temp\_AZTMP28_\프레지\2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9" t="10866" r="44709" b="79288"/>
          <a:stretch/>
        </p:blipFill>
        <p:spPr bwMode="auto">
          <a:xfrm>
            <a:off x="319290" y="127489"/>
            <a:ext cx="1440160" cy="6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14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18207-16\AppData\Local\Temp\_AZTMP25_\프레지\2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0" t="9877" r="40596" b="80247"/>
          <a:stretch/>
        </p:blipFill>
        <p:spPr bwMode="auto">
          <a:xfrm>
            <a:off x="323528" y="262835"/>
            <a:ext cx="2471929" cy="64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18207-16\AppData\Local\Temp\_AZTMP26_\프레지\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64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C:\Users\18207-16\AppData\Local\Temp\_AZTMP30_\프레지\2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71" t="10988" r="40318" b="79982"/>
          <a:stretch/>
        </p:blipFill>
        <p:spPr bwMode="auto">
          <a:xfrm>
            <a:off x="107504" y="260648"/>
            <a:ext cx="2304256" cy="55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44000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91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18207-16\AppData\Local\Temp\_AZTMP32_\프레지\2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1" t="9294" r="39365" b="81394"/>
          <a:stretch/>
        </p:blipFill>
        <p:spPr bwMode="auto">
          <a:xfrm>
            <a:off x="179512" y="260648"/>
            <a:ext cx="2286796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36732" y="34950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(1)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94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992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18207-16\AppData\Local\Temp\_AZTMP32_\프레지\2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1" t="9294" r="39365" b="81394"/>
          <a:stretch/>
        </p:blipFill>
        <p:spPr bwMode="auto">
          <a:xfrm>
            <a:off x="179512" y="260648"/>
            <a:ext cx="2286796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36732" y="34950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(2)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96753"/>
            <a:ext cx="9144000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71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18207-16\AppData\Local\Temp\_AZTMP32_\프레지\2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1" t="9294" r="39365" b="81394"/>
          <a:stretch/>
        </p:blipFill>
        <p:spPr bwMode="auto">
          <a:xfrm>
            <a:off x="179512" y="260648"/>
            <a:ext cx="2286796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36732" y="34950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(3)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4"/>
            <a:ext cx="9143999" cy="502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71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155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Users\18207-16\Documents\카카오톡 받은 파일\KakaoTalk_20160606_20313769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00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18207-16\AppData\Local\Temp\_AZTMP10_\프레지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0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18207-16\AppData\Local\Temp\_AZTMP37_\프레지\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8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18207-16\AppData\Local\Temp\_AZTMP39_\프레지\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71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18207-16\AppData\Local\Temp\_AZTMP40_\프레지\3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35"/>
            <a:ext cx="9144000" cy="684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0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18207-16\AppData\Local\Temp\_AZTMP41_\프레지\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5"/>
            <a:ext cx="9144000" cy="685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46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18207-16\AppData\Local\Temp\_AZTMP42_\프레지\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" y="-12013"/>
            <a:ext cx="9144000" cy="687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08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18207-16\AppData\Local\Temp\_AZTMP43_\프레지\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60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18207-16\AppData\Local\Temp\_AZTMP44_\프레지\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38"/>
            <a:ext cx="9144000" cy="685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21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18207-16\AppData\Local\Temp\_AZTMP45_\프레지\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66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18207-16\AppData\Local\Temp\_AZTMP46_\프레지\4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24" y="1"/>
            <a:ext cx="91726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18207-16\AppData\Local\Temp\_AZTMP47_\프레지\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2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18207-16\AppData\Local\Temp\_AZTMP11_\프레지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81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18207-16\AppData\Local\Temp\_AZTMP48_\프레지\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98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18207-16\AppData\Local\Temp\_AZTMP49_\프레지\4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38"/>
            <a:ext cx="9144000" cy="685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46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18207-16\AppData\Local\Temp\_AZTMP12_\프레지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25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18207-16\AppData\Local\Temp\_AZTMP13_\프레지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9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18207-16\AppData\Local\Temp\_AZTMP14_\프레지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82"/>
            <a:ext cx="9144000" cy="68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2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18207-16\AppData\Local\Temp\_AZTMP15_\프레지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74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18207-16\AppData\Local\Temp\_AZTMP16_\프레지\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887"/>
            <a:ext cx="9144000" cy="686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83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36</Words>
  <Application>Microsoft Office PowerPoint</Application>
  <PresentationFormat>화면 슬라이드 쇼(4:3)</PresentationFormat>
  <Paragraphs>12</Paragraphs>
  <Slides>41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18207-16</dc:creator>
  <cp:lastModifiedBy>Jinseok</cp:lastModifiedBy>
  <cp:revision>8</cp:revision>
  <dcterms:created xsi:type="dcterms:W3CDTF">2016-06-06T10:58:59Z</dcterms:created>
  <dcterms:modified xsi:type="dcterms:W3CDTF">2016-06-07T05:31:59Z</dcterms:modified>
</cp:coreProperties>
</file>